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yrtSF+Vy9svJx4jtiQyvCy1bP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jan Čukelj" initials="FČ" lastIdx="1" clrIdx="0">
    <p:extLst>
      <p:ext uri="{19B8F6BF-5375-455C-9EA6-DF929625EA0E}">
        <p15:presenceInfo xmlns:p15="http://schemas.microsoft.com/office/powerpoint/2012/main" userId="ddb9ac92d8b3b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Image result for confused kids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6" y="1826857"/>
            <a:ext cx="2076143" cy="24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Image result for black kid shrugging clipart"/>
          <p:cNvPicPr preferRelativeResize="0"/>
          <p:nvPr/>
        </p:nvPicPr>
        <p:blipFill rotWithShape="1">
          <a:blip r:embed="rId4">
            <a:alphaModFix/>
          </a:blip>
          <a:srcRect l="7918" t="1" b="-2249"/>
          <a:stretch/>
        </p:blipFill>
        <p:spPr>
          <a:xfrm rot="2871565">
            <a:off x="7455512" y="1622464"/>
            <a:ext cx="1403325" cy="155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Image result for unsure kids clipart"/>
          <p:cNvPicPr preferRelativeResize="0"/>
          <p:nvPr/>
        </p:nvPicPr>
        <p:blipFill rotWithShape="1">
          <a:blip r:embed="rId5">
            <a:alphaModFix/>
          </a:blip>
          <a:srcRect l="-1" r="1484" b="8090"/>
          <a:stretch/>
        </p:blipFill>
        <p:spPr>
          <a:xfrm>
            <a:off x="6100627" y="120365"/>
            <a:ext cx="1666322" cy="167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Image result for confused kids clipart"/>
          <p:cNvPicPr preferRelativeResize="0"/>
          <p:nvPr/>
        </p:nvPicPr>
        <p:blipFill rotWithShape="1">
          <a:blip r:embed="rId6">
            <a:alphaModFix/>
          </a:blip>
          <a:srcRect t="6412" r="27841" b="8886"/>
          <a:stretch/>
        </p:blipFill>
        <p:spPr>
          <a:xfrm>
            <a:off x="2954305" y="351123"/>
            <a:ext cx="1140152" cy="14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Image result for confused kids clipart"/>
          <p:cNvPicPr preferRelativeResize="0"/>
          <p:nvPr/>
        </p:nvPicPr>
        <p:blipFill rotWithShape="1">
          <a:blip r:embed="rId7">
            <a:alphaModFix/>
          </a:blip>
          <a:srcRect l="16397" t="14647" r="26682"/>
          <a:stretch/>
        </p:blipFill>
        <p:spPr>
          <a:xfrm>
            <a:off x="1377051" y="436841"/>
            <a:ext cx="1008543" cy="13308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1534145" y="2594238"/>
            <a:ext cx="6232804" cy="8952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 err="1"/>
              <a:t>Zašto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ći</a:t>
            </a:r>
            <a:r>
              <a:rPr lang="en-US" dirty="0"/>
              <a:t> u </a:t>
            </a:r>
            <a:r>
              <a:rPr lang="hr-HR" dirty="0"/>
              <a:t>vrtić</a:t>
            </a:r>
            <a:r>
              <a:rPr lang="en-US" dirty="0"/>
              <a:t>?</a:t>
            </a:r>
            <a:endParaRPr sz="4000" dirty="0"/>
          </a:p>
        </p:txBody>
      </p:sp>
      <p:pic>
        <p:nvPicPr>
          <p:cNvPr id="61" name="Google Shape;61;p1" descr="Image result for confused kids clipart"/>
          <p:cNvPicPr preferRelativeResize="0"/>
          <p:nvPr/>
        </p:nvPicPr>
        <p:blipFill rotWithShape="1">
          <a:blip r:embed="rId8">
            <a:alphaModFix/>
          </a:blip>
          <a:srcRect t="33907" r="37782"/>
          <a:stretch/>
        </p:blipFill>
        <p:spPr>
          <a:xfrm>
            <a:off x="5987989" y="3147486"/>
            <a:ext cx="1891598" cy="197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Image result for confused kids clipart"/>
          <p:cNvPicPr preferRelativeResize="0"/>
          <p:nvPr/>
        </p:nvPicPr>
        <p:blipFill rotWithShape="1">
          <a:blip r:embed="rId9">
            <a:alphaModFix/>
          </a:blip>
          <a:srcRect l="14300" t="28941" r="41172" b="4909"/>
          <a:stretch/>
        </p:blipFill>
        <p:spPr>
          <a:xfrm>
            <a:off x="4981239" y="413235"/>
            <a:ext cx="1095500" cy="14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2770802" y="3977198"/>
            <a:ext cx="36023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by Abbi Kruse &amp; The Playing Field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Artwork by Reach Dane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Madison, WI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19194" y="136482"/>
            <a:ext cx="82186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budemo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vrati</a:t>
            </a:r>
            <a:r>
              <a:rPr lang="hr-HR" dirty="0"/>
              <a:t>ti</a:t>
            </a:r>
            <a:r>
              <a:rPr lang="en-US" dirty="0"/>
              <a:t> u </a:t>
            </a:r>
            <a:r>
              <a:rPr lang="hr-HR" dirty="0"/>
              <a:t>vrtić</a:t>
            </a:r>
            <a:r>
              <a:rPr lang="en-US" dirty="0"/>
              <a:t>.</a:t>
            </a:r>
            <a:endParaRPr sz="3200" dirty="0"/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t="8652" b="8652"/>
          <a:stretch/>
        </p:blipFill>
        <p:spPr>
          <a:xfrm>
            <a:off x="1852127" y="1130825"/>
            <a:ext cx="6369075" cy="3719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8D0AEA5-7191-4219-8ED0-B5EAD43E630C}"/>
              </a:ext>
            </a:extLst>
          </p:cNvPr>
          <p:cNvSpPr txBox="1"/>
          <p:nvPr/>
        </p:nvSpPr>
        <p:spPr>
          <a:xfrm>
            <a:off x="2931664" y="1563554"/>
            <a:ext cx="4257893" cy="6910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4828930-E5C9-44AE-89BB-6AE95E633F34}"/>
              </a:ext>
            </a:extLst>
          </p:cNvPr>
          <p:cNvSpPr txBox="1"/>
          <p:nvPr/>
        </p:nvSpPr>
        <p:spPr>
          <a:xfrm>
            <a:off x="5186253" y="1361130"/>
            <a:ext cx="1465832" cy="3490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6240C45-39AC-4E76-875C-1F1ED6B82670}"/>
              </a:ext>
            </a:extLst>
          </p:cNvPr>
          <p:cNvSpPr txBox="1"/>
          <p:nvPr/>
        </p:nvSpPr>
        <p:spPr>
          <a:xfrm>
            <a:off x="2980525" y="2114986"/>
            <a:ext cx="46767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2195C5C-8B2F-4783-999F-BEAB56766B74}"/>
              </a:ext>
            </a:extLst>
          </p:cNvPr>
          <p:cNvSpPr txBox="1"/>
          <p:nvPr/>
        </p:nvSpPr>
        <p:spPr>
          <a:xfrm>
            <a:off x="7035994" y="1451872"/>
            <a:ext cx="2233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74EF52B-75BD-40E8-B7E5-2CBE0D34CDD8}"/>
              </a:ext>
            </a:extLst>
          </p:cNvPr>
          <p:cNvSpPr/>
          <p:nvPr/>
        </p:nvSpPr>
        <p:spPr>
          <a:xfrm>
            <a:off x="3022826" y="1403549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Svi u vrtić 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315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Moj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hr-HR" dirty="0"/>
              <a:t>teta</a:t>
            </a:r>
            <a:r>
              <a:rPr lang="en-US" dirty="0"/>
              <a:t> </a:t>
            </a:r>
            <a:r>
              <a:rPr lang="hr-HR" dirty="0"/>
              <a:t>u vrtiću </a:t>
            </a:r>
            <a:r>
              <a:rPr lang="en-US" dirty="0"/>
              <a:t>me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l="24918" t="2501" r="31136" b="4720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rgbClr val="BAF8FF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944" y="1667582"/>
            <a:ext cx="908182" cy="5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4914" y="2074785"/>
            <a:ext cx="465270" cy="29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41270" y="2298807"/>
            <a:ext cx="254144" cy="16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l="7884" t="7232" r="8173" b="11874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151680" y="190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Ja idem u </a:t>
            </a:r>
            <a:r>
              <a:rPr lang="hr-HR" dirty="0"/>
              <a:t>vrtić</a:t>
            </a:r>
            <a:r>
              <a:rPr lang="en-US" dirty="0"/>
              <a:t> </a:t>
            </a:r>
            <a:r>
              <a:rPr lang="hr-HR" dirty="0"/>
              <a:t>skoro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dan.</a:t>
            </a:r>
            <a:endParaRPr sz="4000" dirty="0"/>
          </a:p>
        </p:txBody>
      </p:sp>
      <p:sp>
        <p:nvSpPr>
          <p:cNvPr id="69" name="Google Shape;69;p2"/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340" y="893064"/>
            <a:ext cx="3383280" cy="40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Image result for school bu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2582" y="3283744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Image result for car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99160" y="4100360"/>
            <a:ext cx="2171700" cy="12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87F4DE8A-268B-4952-8380-78EB786C843B}"/>
              </a:ext>
            </a:extLst>
          </p:cNvPr>
          <p:cNvSpPr txBox="1"/>
          <p:nvPr/>
        </p:nvSpPr>
        <p:spPr>
          <a:xfrm>
            <a:off x="3734382" y="2722261"/>
            <a:ext cx="1354149" cy="314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VRTIĆ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05F7AB2-19C9-42C3-9EE9-6BE674D79439}"/>
              </a:ext>
            </a:extLst>
          </p:cNvPr>
          <p:cNvSpPr txBox="1"/>
          <p:nvPr/>
        </p:nvSpPr>
        <p:spPr>
          <a:xfrm>
            <a:off x="6337979" y="4383536"/>
            <a:ext cx="1437911" cy="160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5375" y="2642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dirty="0"/>
              <a:t>V</a:t>
            </a:r>
            <a:r>
              <a:rPr lang="en-US" dirty="0" err="1"/>
              <a:t>olim</a:t>
            </a:r>
            <a:r>
              <a:rPr lang="en-US" dirty="0"/>
              <a:t> se </a:t>
            </a:r>
            <a:r>
              <a:rPr lang="en-US" dirty="0" err="1"/>
              <a:t>igra</a:t>
            </a:r>
            <a:r>
              <a:rPr lang="hr-HR" dirty="0"/>
              <a:t>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hr-HR" dirty="0"/>
              <a:t>sv</a:t>
            </a:r>
            <a:r>
              <a:rPr lang="en-US" dirty="0" err="1"/>
              <a:t>ojim</a:t>
            </a:r>
            <a:r>
              <a:rPr lang="en-US" dirty="0"/>
              <a:t> </a:t>
            </a:r>
            <a:r>
              <a:rPr lang="hr-HR" dirty="0"/>
              <a:t>prijateljima</a:t>
            </a:r>
            <a:r>
              <a:rPr lang="en-US" dirty="0"/>
              <a:t>.</a:t>
            </a:r>
            <a:endParaRPr sz="4000" dirty="0"/>
          </a:p>
        </p:txBody>
      </p:sp>
      <p:pic>
        <p:nvPicPr>
          <p:cNvPr id="78" name="Google Shape;78;p3" descr="Image result for kids playing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10" y="1138293"/>
            <a:ext cx="7669529" cy="319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 descr="Image result for kids and teacher hugging clipart"/>
          <p:cNvPicPr preferRelativeResize="0"/>
          <p:nvPr/>
        </p:nvPicPr>
        <p:blipFill rotWithShape="1">
          <a:blip r:embed="rId3">
            <a:alphaModFix/>
          </a:blip>
          <a:srcRect b="5298"/>
          <a:stretch/>
        </p:blipFill>
        <p:spPr>
          <a:xfrm>
            <a:off x="70505" y="279223"/>
            <a:ext cx="2802470" cy="313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Image result for kids and teacher hugging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0" y="1685925"/>
            <a:ext cx="428625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3071566" y="1129634"/>
            <a:ext cx="3000868" cy="143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Moj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hr-HR" dirty="0"/>
              <a:t>teta u vrtiću</a:t>
            </a:r>
            <a:r>
              <a:rPr lang="en-US" dirty="0"/>
              <a:t> me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.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S</a:t>
            </a:r>
            <a:r>
              <a:rPr lang="en-US" dirty="0"/>
              <a:t>ad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 err="1"/>
              <a:t>ći</a:t>
            </a:r>
            <a:r>
              <a:rPr lang="en-US" dirty="0"/>
              <a:t> u</a:t>
            </a:r>
            <a:r>
              <a:rPr lang="hr-HR" dirty="0"/>
              <a:t> vrtić</a:t>
            </a:r>
            <a:r>
              <a:rPr lang="en-US" dirty="0"/>
              <a:t>.</a:t>
            </a:r>
            <a:endParaRPr sz="4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C36F04-87B6-4964-94ED-4859222E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49" y="221538"/>
            <a:ext cx="6267231" cy="47004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3115682" cy="311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U </a:t>
            </a:r>
            <a:r>
              <a:rPr lang="hr-HR" dirty="0"/>
              <a:t>vrtiću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d</a:t>
            </a:r>
            <a:r>
              <a:rPr lang="hr-HR" dirty="0"/>
              <a:t>j</a:t>
            </a:r>
            <a:r>
              <a:rPr lang="en-US" dirty="0" err="1"/>
              <a:t>ece</a:t>
            </a:r>
            <a:r>
              <a:rPr lang="en-US" dirty="0"/>
              <a:t>.</a:t>
            </a:r>
            <a:endParaRPr sz="3600" dirty="0"/>
          </a:p>
        </p:txBody>
      </p:sp>
      <p:pic>
        <p:nvPicPr>
          <p:cNvPr id="99" name="Google Shape;99;p6" descr="Image result for classroom circle time clipart"/>
          <p:cNvPicPr preferRelativeResize="0"/>
          <p:nvPr/>
        </p:nvPicPr>
        <p:blipFill rotWithShape="1">
          <a:blip r:embed="rId3">
            <a:alphaModFix/>
          </a:blip>
          <a:srcRect l="3501" t="17962"/>
          <a:stretch/>
        </p:blipFill>
        <p:spPr>
          <a:xfrm>
            <a:off x="2430004" y="907414"/>
            <a:ext cx="6828414" cy="454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</a:t>
            </a:r>
            <a:r>
              <a:rPr lang="en-US" dirty="0"/>
              <a:t> </a:t>
            </a:r>
            <a:r>
              <a:rPr lang="hr-HR" dirty="0"/>
              <a:t>je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d</a:t>
            </a:r>
            <a:r>
              <a:rPr lang="hr-HR" dirty="0"/>
              <a:t>j</a:t>
            </a:r>
            <a:r>
              <a:rPr lang="en-US" dirty="0" err="1"/>
              <a:t>ece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dirty="0"/>
              <a:t>neka od njih kašlju i kišu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l="7828" t="53750" r="48472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l="10141" t="1463" r="-2946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l="24742" t="6505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6">
            <a:alphaModFix/>
          </a:blip>
          <a:srcRect l="46691" t="3773" r="2696" b="3772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hr-HR" dirty="0"/>
              <a:t>neka djeca kašlju i i kišu</a:t>
            </a:r>
            <a:r>
              <a:rPr lang="en-US" dirty="0"/>
              <a:t>,</a:t>
            </a:r>
            <a:r>
              <a:rPr lang="hr-HR" dirty="0"/>
              <a:t> ostali se mogu razboljeti</a:t>
            </a:r>
            <a:r>
              <a:rPr lang="en-US" dirty="0"/>
              <a:t>.</a:t>
            </a:r>
            <a:endParaRPr sz="3600" dirty="0"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06" y="456703"/>
            <a:ext cx="4631775" cy="437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l="16396" t="3625" r="17093" b="3433"/>
          <a:stretch/>
        </p:blipFill>
        <p:spPr>
          <a:xfrm>
            <a:off x="2589074" y="2796544"/>
            <a:ext cx="1540014" cy="196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Ja </a:t>
            </a:r>
            <a:r>
              <a:rPr lang="en-US" dirty="0" err="1"/>
              <a:t>ostajem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hr-HR" dirty="0"/>
              <a:t>god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 </a:t>
            </a:r>
            <a:r>
              <a:rPr lang="hr-HR" dirty="0"/>
              <a:t>prijatelji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učitelji</a:t>
            </a:r>
            <a:r>
              <a:rPr lang="en-US" dirty="0"/>
              <a:t> </a:t>
            </a:r>
            <a:r>
              <a:rPr lang="hr-HR" dirty="0"/>
              <a:t>ne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142</Words>
  <Application>Microsoft Office PowerPoint</Application>
  <PresentationFormat>Prikaz na zaslonu (16:9)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Arial Rounded MT Bold</vt:lpstr>
      <vt:lpstr>Simple Light</vt:lpstr>
      <vt:lpstr>Zašto ne mogu ići u vrtić?</vt:lpstr>
      <vt:lpstr>Ja idem u vrtić skoro svaki dan.</vt:lpstr>
      <vt:lpstr>Volim se igrati sa svojim prijateljima.</vt:lpstr>
      <vt:lpstr>Moja teta u vrtiću me jako voli.</vt:lpstr>
      <vt:lpstr>Sad ne mogu ići u vrtić.</vt:lpstr>
      <vt:lpstr>U vrtiću ima puno druge djece.</vt:lpstr>
      <vt:lpstr>Kad je puno djece zajedno, neka od njih kašlju i kišu.</vt:lpstr>
      <vt:lpstr>Kada neka djeca kašlju i i kišu, ostali se mogu razboljeti.</vt:lpstr>
      <vt:lpstr>Ja ostajem kod kuće dok god svi moji prijatelji i učitelji ne budu zdravi.</vt:lpstr>
      <vt:lpstr>Kada svi budemo zdravi, tada se možemo svi vratiti u vrtić.</vt:lpstr>
      <vt:lpstr>Moja teta u vrtiću me voli i misli na mene.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ne mogu ići u školu?</dc:title>
  <dc:creator>Tessa Foy</dc:creator>
  <cp:lastModifiedBy>Fabijan Čukelj</cp:lastModifiedBy>
  <cp:revision>7</cp:revision>
  <dcterms:modified xsi:type="dcterms:W3CDTF">2020-05-11T19:01:16Z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0x010100E1806746A1B2ED48900465F9474C03C1</vt:lpwstr>
  </property>
</Properties>
</file>